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1" r:id="rId3"/>
    <p:sldId id="256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2" d="100"/>
          <a:sy n="72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JP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99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74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18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01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436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0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648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08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089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323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290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36668-1650-44C5-AACA-94A7DCF4CC0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0B3B8-E72D-4445-9D4B-6CCD790B03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255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09F67-ED34-48DA-A3B4-A61FF790EF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4800"/>
            <a:ext cx="10515600" cy="633453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b="1" dirty="0"/>
              <a:t>Nimshi </a:t>
            </a:r>
            <a:r>
              <a:rPr lang="en-GB" b="1" dirty="0" err="1"/>
              <a:t>Dishali</a:t>
            </a:r>
            <a:r>
              <a:rPr lang="en-GB" b="1" dirty="0"/>
              <a:t> Palihawadana</a:t>
            </a:r>
            <a:endParaRPr lang="en-US" dirty="0"/>
          </a:p>
          <a:p>
            <a:pPr marL="0" indent="0" algn="ctr">
              <a:buNone/>
            </a:pPr>
            <a:r>
              <a:rPr lang="en-GB" dirty="0"/>
              <a:t>1722856</a:t>
            </a:r>
            <a:endParaRPr lang="en-US" dirty="0"/>
          </a:p>
          <a:p>
            <a:pPr marL="0" indent="0">
              <a:buNone/>
            </a:pPr>
            <a:r>
              <a:rPr lang="en-GB" dirty="0"/>
              <a:t> </a:t>
            </a:r>
            <a:endParaRPr lang="en-US" dirty="0"/>
          </a:p>
          <a:p>
            <a:pPr marL="0" indent="0" algn="ctr">
              <a:buNone/>
            </a:pPr>
            <a:r>
              <a:rPr lang="en-US" b="1" dirty="0"/>
              <a:t>Customized Web Based Software For Customer Handling At L.N.D. Graphics (PVT) Ltd.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Undergraduate Project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BSc (Hons) Computer Science and Software Engineering</a:t>
            </a:r>
          </a:p>
          <a:p>
            <a:pPr marL="0" indent="0">
              <a:buNone/>
            </a:pPr>
            <a:r>
              <a:rPr lang="en-US" sz="2400" dirty="0"/>
              <a:t>Department of Computer Science &amp; Technology</a:t>
            </a:r>
          </a:p>
          <a:p>
            <a:pPr marL="0" indent="0">
              <a:buNone/>
            </a:pPr>
            <a:r>
              <a:rPr lang="en-US" sz="2400" dirty="0"/>
              <a:t>University of Bedfordshire</a:t>
            </a:r>
          </a:p>
          <a:p>
            <a:pPr marL="0" indent="0" algn="ctr">
              <a:buNone/>
            </a:pPr>
            <a:r>
              <a:rPr lang="en-US" dirty="0"/>
              <a:t> Supervisor: Ms. Dilushinie Fernando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79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CDA4B7-8AFA-4863-B8AA-FCF7D5951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51" y="212034"/>
            <a:ext cx="3198191" cy="23986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27B5D3-9C2E-4DDF-84D3-FCBEA3B6B0EF}"/>
              </a:ext>
            </a:extLst>
          </p:cNvPr>
          <p:cNvSpPr txBox="1"/>
          <p:nvPr/>
        </p:nvSpPr>
        <p:spPr>
          <a:xfrm>
            <a:off x="318052" y="2928182"/>
            <a:ext cx="116089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Constant complaints from customers for not replying to emails.</a:t>
            </a:r>
          </a:p>
          <a:p>
            <a:endParaRPr lang="en-US" sz="2400" dirty="0"/>
          </a:p>
          <a:p>
            <a:r>
              <a:rPr lang="en-US" sz="2400" dirty="0"/>
              <a:t>Risk of missing important quotation requests.</a:t>
            </a:r>
          </a:p>
          <a:p>
            <a:endParaRPr lang="en-US" sz="2400" dirty="0"/>
          </a:p>
          <a:p>
            <a:r>
              <a:rPr lang="en-US" sz="2400" dirty="0"/>
              <a:t>Incomplete requests where the all details are not mentioned and with different email subjects.</a:t>
            </a:r>
          </a:p>
          <a:p>
            <a:endParaRPr lang="en-US" sz="2400" dirty="0"/>
          </a:p>
          <a:p>
            <a:r>
              <a:rPr lang="en-US" sz="2400" dirty="0"/>
              <a:t>Having issues to be attentive to the customer emails throughout the day.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EB483E-42DC-4431-BD27-3AB343BE0FDB}"/>
              </a:ext>
            </a:extLst>
          </p:cNvPr>
          <p:cNvSpPr txBox="1"/>
          <p:nvPr/>
        </p:nvSpPr>
        <p:spPr>
          <a:xfrm>
            <a:off x="4439478" y="87464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28A123-FFB5-4EF9-9B39-EB74CDC505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927" y="882830"/>
            <a:ext cx="2199852" cy="120907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1DFB97-B2F5-4502-BF4B-6F17E10BE572}"/>
              </a:ext>
            </a:extLst>
          </p:cNvPr>
          <p:cNvSpPr txBox="1"/>
          <p:nvPr/>
        </p:nvSpPr>
        <p:spPr>
          <a:xfrm>
            <a:off x="4362400" y="1225759"/>
            <a:ext cx="3933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WHY SUCH A SYSTEM ?</a:t>
            </a:r>
          </a:p>
        </p:txBody>
      </p:sp>
    </p:spTree>
    <p:extLst>
      <p:ext uri="{BB962C8B-B14F-4D97-AF65-F5344CB8AC3E}">
        <p14:creationId xmlns:p14="http://schemas.microsoft.com/office/powerpoint/2010/main" val="2819792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81D4E2-77CC-4762-B354-E185BE6FBCAD}"/>
              </a:ext>
            </a:extLst>
          </p:cNvPr>
          <p:cNvSpPr txBox="1"/>
          <p:nvPr/>
        </p:nvSpPr>
        <p:spPr>
          <a:xfrm>
            <a:off x="722243" y="291547"/>
            <a:ext cx="10747513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AIM &amp; OBJECTIVES</a:t>
            </a:r>
          </a:p>
          <a:p>
            <a:endParaRPr lang="en-US" sz="2800" b="1" u="sng" dirty="0"/>
          </a:p>
          <a:p>
            <a:r>
              <a:rPr lang="en-US" sz="2800" dirty="0"/>
              <a:t>Goal is to</a:t>
            </a:r>
          </a:p>
          <a:p>
            <a:pPr algn="ctr"/>
            <a:r>
              <a:rPr lang="en-US" sz="2800" dirty="0"/>
              <a:t>	create a complete new, automated, user-friendly, quotation generating software to upgrade the organization standards.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By fulfilling :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800" dirty="0"/>
              <a:t>Observing a new feature makes the new system be better than existing  similar soft wares.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800" dirty="0"/>
              <a:t>Executing a specific algorithm for sorting quotations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800" dirty="0"/>
              <a:t>Executing an algorithm to create quotations for important and valuable customers.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800" dirty="0"/>
              <a:t>Creating a special user-friendly GUI to request quotations . </a:t>
            </a:r>
          </a:p>
        </p:txBody>
      </p:sp>
    </p:spTree>
    <p:extLst>
      <p:ext uri="{BB962C8B-B14F-4D97-AF65-F5344CB8AC3E}">
        <p14:creationId xmlns:p14="http://schemas.microsoft.com/office/powerpoint/2010/main" val="1242788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ADBDD43-4223-42D0-A94F-CE8CE329B4B1}"/>
              </a:ext>
            </a:extLst>
          </p:cNvPr>
          <p:cNvSpPr txBox="1"/>
          <p:nvPr/>
        </p:nvSpPr>
        <p:spPr>
          <a:xfrm>
            <a:off x="854765" y="302359"/>
            <a:ext cx="1048246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FUNCTIONALITIES</a:t>
            </a:r>
          </a:p>
          <a:p>
            <a:endParaRPr lang="en-US" sz="2800" b="1" u="sng" dirty="0"/>
          </a:p>
          <a:p>
            <a:r>
              <a:rPr lang="en-US" sz="2800" dirty="0"/>
              <a:t>It will make user to work easily with quotations and avoid the previous issues he had to face. Also this system is very organized. </a:t>
            </a:r>
          </a:p>
          <a:p>
            <a:endParaRPr lang="en-US" sz="2800" dirty="0"/>
          </a:p>
          <a:p>
            <a:r>
              <a:rPr lang="en-US" sz="2800" dirty="0"/>
              <a:t>It consists of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simple web site specifically to request quotations.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All requests will be sent to a particular email address and have a proper subject.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Manager will get notified about a request.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 Database that stores all the prices therefore less time consumption for gathering price details.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Easy way to create the quotations, there’s only few changes to be added for the final quotation.</a:t>
            </a:r>
          </a:p>
          <a:p>
            <a:r>
              <a:rPr lang="en-US" sz="28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204968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96C53F3-91F4-4500-AECE-45D3D45FF0EC}"/>
              </a:ext>
            </a:extLst>
          </p:cNvPr>
          <p:cNvSpPr txBox="1"/>
          <p:nvPr/>
        </p:nvSpPr>
        <p:spPr>
          <a:xfrm>
            <a:off x="560853" y="278295"/>
            <a:ext cx="109330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METHODOLOGY AND TECHNOLOGIES USED</a:t>
            </a:r>
          </a:p>
          <a:p>
            <a:endParaRPr lang="en-US" sz="2400" b="1" u="sng" dirty="0"/>
          </a:p>
          <a:p>
            <a:r>
              <a:rPr lang="en-US" sz="2400" dirty="0"/>
              <a:t>Since the new system will be implemented alongside a working environment. </a:t>
            </a:r>
            <a:r>
              <a:rPr lang="en-US" sz="2400" dirty="0">
                <a:highlight>
                  <a:srgbClr val="800000"/>
                </a:highlight>
              </a:rPr>
              <a:t>Prototype methodology</a:t>
            </a:r>
            <a:r>
              <a:rPr lang="en-US" sz="2400" dirty="0"/>
              <a:t>  is used in developing this system.</a:t>
            </a:r>
          </a:p>
          <a:p>
            <a:r>
              <a:rPr lang="en-US" sz="2400" dirty="0"/>
              <a:t> 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E65715-F6BE-439B-AF5D-0FDEDB2A49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360" y="2163413"/>
            <a:ext cx="2788643" cy="23420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271E28-8EC5-46AD-8501-197067EF64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9119" y="2260487"/>
            <a:ext cx="4438264" cy="23300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4A7F21C-A7D5-4501-81F2-A1E74D33F4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659" y="4553420"/>
            <a:ext cx="2074268" cy="207426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82F9F6-8D25-4B14-80D1-926E166716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3827" y="5170948"/>
            <a:ext cx="2074269" cy="1380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1747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913</TotalTime>
  <Words>183</Words>
  <Application>Microsoft Office PowerPoint</Application>
  <PresentationFormat>Widescreen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Nimshi Palihawadana</dc:creator>
  <cp:lastModifiedBy>Nimshi Palihawadana</cp:lastModifiedBy>
  <cp:revision>10</cp:revision>
  <dcterms:created xsi:type="dcterms:W3CDTF">2018-10-08T10:55:40Z</dcterms:created>
  <dcterms:modified xsi:type="dcterms:W3CDTF">2018-10-09T02:08:49Z</dcterms:modified>
</cp:coreProperties>
</file>

<file path=docProps/thumbnail.jpeg>
</file>